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4" r:id="rId10"/>
    <p:sldId id="276" r:id="rId11"/>
    <p:sldId id="275" r:id="rId12"/>
    <p:sldId id="273" r:id="rId13"/>
    <p:sldId id="277" r:id="rId14"/>
    <p:sldId id="256" r:id="rId15"/>
    <p:sldId id="258" r:id="rId16"/>
    <p:sldId id="259" r:id="rId17"/>
    <p:sldId id="260" r:id="rId18"/>
    <p:sldId id="261" r:id="rId19"/>
    <p:sldId id="262" r:id="rId20"/>
    <p:sldId id="263" r:id="rId21"/>
    <p:sldId id="264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4FF4B-E785-49D8-BCEF-72545D2383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0B3DEE0-0899-4DC0-BD7F-CDA75A2C5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D49BF4-3802-40BF-A2E1-51B574F7B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31CEBE-B33A-4220-B6F7-8C350A82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92D456-927F-444E-A94E-1982C28B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62869-1C4D-494A-A794-7AD1205A9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D8225B8-AA63-47F8-9E85-71EEEE12D5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E89E1A-8D13-4714-BF3A-70BF7792E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12F8BF-4C7D-490B-9448-552799450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31E026-C041-4273-BE7D-BA9A0ED8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601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4392DF1-7ADD-43CD-92A9-F916A4B87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99526D-9FD8-4408-A0B6-EF5FC0768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8575CD-4503-445E-8CB7-32966732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FF0967-3F69-4626-80F0-F4A863E18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DC8264-6A4E-4AB2-AEE3-ADE6882F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233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DA20A7-4CA1-4ECF-99BD-9300E7C6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E2E4F6-778F-4361-99D1-FE6C5F2B8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453C2ED-A3D2-4311-A8C6-A51E0AF05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3FE85E-54E3-4387-8826-5285C8FC8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A98524-D7DB-4AD0-8F3E-B44765D77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79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E7161-780B-4DDC-BCBD-C2B08B996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C3A8939-9AA5-4193-940A-AA909C7E6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DDCCA8-1AF6-4216-B0F1-08A4EE39B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43F07B-9D06-4C66-965B-ED946466C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7BD40B-2A97-4335-962E-9D4614FA8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676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860BD0-1A8E-43AC-92A9-EB242049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DA820-1075-4345-A32B-7218937967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30CBC9-0D98-43CA-A54E-A254B2E58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70C0BF6-0747-418E-981B-1C7EFB86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F697652-DE5B-4BE0-95ED-3E33E938E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AD608A-0CE3-42EF-864F-6BF46708B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588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A398BE-57BF-4269-8D99-045293640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BD7F-FAFF-4097-8FCE-895DBE7B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126B08-B903-4249-8C4B-15E373DE7C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E4140D-7BB0-4AB9-9068-B6B8270305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D45BE4-ED47-4111-A757-C1B90F121A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E01A12C-C7F6-4FF4-BCA2-A47754A06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C368F39-A45D-4EE4-B83F-43F62EB0C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1BC650B-F19B-4C44-8B67-1BD0591F1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16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CFA6C7-00A2-41CC-BA11-FA5EE4FCC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7E8F781-7311-429E-BE71-54BB31FF7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60023C-D2EF-47B2-A805-767A4EB6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A57426-06B9-4E2D-BBE5-A3B9BD41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99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CA2DD8E-7D33-4DFF-83B4-3D7FC14E8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DEE1EFC-1789-47D1-8F65-6C3D02073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8CEC528-071F-4511-964F-2BCF5D91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982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31D9C-6EF1-4FAE-82E5-DD0835310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350861-8ECD-45E7-B098-CF675476B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7944F73-FABE-42BA-AE9D-B86ADF0D3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30EB80-5579-46E8-857E-D9DED3D1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AEDE52-214C-4173-880E-347BF509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72FEEA-B597-421A-81D7-8A2B3F0BE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33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57B5F-12E9-4279-B0BA-89498C4CC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21F2B90-6FB2-42B2-8845-7E61A328ED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EAA631-A814-4F84-B62D-BBF88D2D9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BE715CE-8C23-462C-BD07-F540B65DD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4345B0-1078-4DB1-839D-02D9B9065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5000CB-9E0B-405A-895A-CEC883A01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97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538231-0DD4-4306-9C0C-376F8CD2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A5CDC-6DBB-440B-A8D6-5B6207F11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23D138-7882-4F3E-900E-0AEE48C622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357AA0-BE8F-461B-A114-1AA68D971E9C}" type="datetimeFigureOut">
              <a:rPr lang="zh-CN" altLang="en-US" smtClean="0"/>
              <a:t>2021/4/27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0A19E-AEC4-4E6C-8487-C246A04288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7ED9AA-7001-4F16-8C46-999B193105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714E8-9994-4007-8CCD-16E900127D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7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21C41-2E88-4187-8907-04C931596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Cell Modeling and Simulation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631ED-4166-4290-8383-32A0594B8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/>
              <a:t>Wentao</a:t>
            </a:r>
            <a:r>
              <a:rPr lang="en-US" altLang="zh-CN" dirty="0"/>
              <a:t> Xu     2021 4.27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473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B713C-A4A2-4165-8CF7-48028E3A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Monitor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D34CDBF-5B58-4C8A-9876-FAFA5925A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6182"/>
            <a:ext cx="10515600" cy="4150224"/>
          </a:xfrm>
        </p:spPr>
      </p:pic>
    </p:spTree>
    <p:extLst>
      <p:ext uri="{BB962C8B-B14F-4D97-AF65-F5344CB8AC3E}">
        <p14:creationId xmlns:p14="http://schemas.microsoft.com/office/powerpoint/2010/main" val="32731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B713C-A4A2-4165-8CF7-48028E3A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Monitor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2CB19B8-7C29-4A60-89DC-BD75FBF92C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6182"/>
            <a:ext cx="10515600" cy="4150224"/>
          </a:xfrm>
        </p:spPr>
      </p:pic>
    </p:spTree>
    <p:extLst>
      <p:ext uri="{BB962C8B-B14F-4D97-AF65-F5344CB8AC3E}">
        <p14:creationId xmlns:p14="http://schemas.microsoft.com/office/powerpoint/2010/main" val="4146478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9E00C-168D-4169-99A9-B028A57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 parameter and Phase Shift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A569C0-0B41-4303-90EF-06395747C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78" y="1606464"/>
            <a:ext cx="11551244" cy="45150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CCEF97-0188-4C5E-9E28-AFC970D6C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39" y="1645245"/>
            <a:ext cx="11646721" cy="452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7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9E00C-168D-4169-99A9-B028A575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 parameter and Phase Shift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329129-34AF-49D9-8F1E-7CC7154D2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2" y="1690688"/>
            <a:ext cx="11595696" cy="447698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31ED87-465F-497D-B794-8E936E14CC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" y="1728790"/>
            <a:ext cx="11424237" cy="443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8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21C41-2E88-4187-8907-04C9315964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Time Modulated </a:t>
            </a:r>
            <a:r>
              <a:rPr lang="en-US" altLang="zh-CN" sz="5400" dirty="0" err="1"/>
              <a:t>Metasurface</a:t>
            </a:r>
            <a:endParaRPr lang="zh-CN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C3631ED-4166-4290-8383-32A0594B83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Chengfan Li      2021 4.27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8140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Modulation For Phased Array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9557E-A10B-461E-90F0-90FFC9BA30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54929"/>
            <a:ext cx="10515600" cy="828798"/>
          </a:xfrm>
        </p:spPr>
        <p:txBody>
          <a:bodyPr/>
          <a:lstStyle/>
          <a:p>
            <a:r>
              <a:rPr lang="en-US" altLang="zh-CN" sz="1800" dirty="0">
                <a:solidFill>
                  <a:srgbClr val="231F20"/>
                </a:solidFill>
                <a:effectLst/>
                <a:latin typeface="Times-Roman"/>
              </a:rPr>
              <a:t>A. Yao, W. Wu and D. Fang, "Single-Sideband Time-Modulated Phased Array," in IEEE Transactions on Antennas and Propagation, vol. 63, no. 5, pp. 1957-1968, May 2015, </a:t>
            </a:r>
            <a:r>
              <a:rPr lang="en-US" altLang="zh-CN" sz="1800" dirty="0" err="1">
                <a:solidFill>
                  <a:srgbClr val="231F20"/>
                </a:solidFill>
                <a:effectLst/>
                <a:latin typeface="Times-Roman"/>
              </a:rPr>
              <a:t>doi</a:t>
            </a:r>
            <a:r>
              <a:rPr lang="en-US" altLang="zh-CN" sz="1800" dirty="0">
                <a:solidFill>
                  <a:srgbClr val="231F20"/>
                </a:solidFill>
                <a:effectLst/>
                <a:latin typeface="Times-Roman"/>
              </a:rPr>
              <a:t>: 10.1109/TAP.2015.2406890.</a:t>
            </a:r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5C8B2E2-B315-462A-96E8-94913EFA4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8951" y="247989"/>
            <a:ext cx="5842489" cy="622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6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Modulation For Phased Array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46AE7D-6AD0-4872-9EBD-85D68EDF2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8660" y="1690688"/>
            <a:ext cx="5732708" cy="75110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363B4-DA9C-4336-85D6-7B850FE9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91" y="3132989"/>
            <a:ext cx="5732709" cy="23079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30A4F3-7C51-461F-ABE2-C02D5BE8B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931" y="3016252"/>
            <a:ext cx="5798778" cy="242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29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Modulation For </a:t>
            </a:r>
            <a:r>
              <a:rPr lang="en-US" altLang="zh-CN"/>
              <a:t>Phased Array 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4CD7702-5B03-4A3E-8C2E-020BA32A9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851" y="1690688"/>
            <a:ext cx="3732596" cy="25435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FDDAD4-F361-4B0B-9EDD-BC8D38230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65427"/>
            <a:ext cx="2695582" cy="89535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24078F-F043-4E84-889A-483985475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602" y="1452616"/>
            <a:ext cx="5933243" cy="450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437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 . . .  </a:t>
            </a:r>
            <a:r>
              <a:rPr lang="en-US" altLang="zh-CN" dirty="0" err="1"/>
              <a:t>Metasurface</a:t>
            </a:r>
            <a:r>
              <a:rPr lang="en-US" altLang="zh-CN" dirty="0"/>
              <a:t> 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69557E-A10B-461E-90F0-90FFC9BA30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52D527-82C2-40E2-A212-53A159AE11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672" y="1583175"/>
            <a:ext cx="10488328" cy="44198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55BCAF3-7578-404C-98B5-D94C47152491}"/>
              </a:ext>
            </a:extLst>
          </p:cNvPr>
          <p:cNvSpPr txBox="1"/>
          <p:nvPr/>
        </p:nvSpPr>
        <p:spPr>
          <a:xfrm>
            <a:off x="8181474" y="1592986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 </a:t>
            </a:r>
            <a:r>
              <a:rPr lang="en-US" altLang="zh-CN" dirty="0"/>
              <a:t>T </a:t>
            </a:r>
            <a:r>
              <a:rPr lang="zh-CN" altLang="en-US" dirty="0"/>
              <a:t>表示间距是 </a:t>
            </a:r>
            <a:r>
              <a:rPr lang="en-US" altLang="zh-CN" dirty="0"/>
              <a:t>lambda/T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8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Error ---&gt; Delta (1</a:t>
            </a:r>
            <a:r>
              <a:rPr lang="zh-CN" altLang="en-US" dirty="0"/>
              <a:t>个 </a:t>
            </a:r>
            <a:r>
              <a:rPr lang="en-US" altLang="zh-CN" dirty="0"/>
              <a:t>Tin </a:t>
            </a:r>
            <a:r>
              <a:rPr lang="zh-CN" altLang="en-US" dirty="0"/>
              <a:t>所带来的时间差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910B869-20C9-4152-A146-33DA93D8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624" y="2710234"/>
            <a:ext cx="2388594" cy="15274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4058C71-D8A5-4854-9A6F-592338704C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739" y="3974338"/>
            <a:ext cx="6102417" cy="251853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7CD31F0-F8A3-4B0B-AA7E-5076C29D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739" y="1296982"/>
            <a:ext cx="6216472" cy="23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6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 CST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085F93-FDA8-4003-B27F-7F30F104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297" y="1622611"/>
            <a:ext cx="7414495" cy="480218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90936C-93C2-4DE4-94DC-78D2684BC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915" y="609600"/>
            <a:ext cx="7755788" cy="49709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09E212-BF63-4494-81D4-F1678B443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4117"/>
            <a:ext cx="12192000" cy="146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7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68" y="326624"/>
            <a:ext cx="10515600" cy="1325563"/>
          </a:xfrm>
        </p:spPr>
        <p:txBody>
          <a:bodyPr/>
          <a:lstStyle/>
          <a:p>
            <a:r>
              <a:rPr lang="en-US" altLang="zh-CN" dirty="0"/>
              <a:t>Simulation &amp; Solution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C4EE54-99C1-49CF-86B3-B55DEFD74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67" y="2656342"/>
            <a:ext cx="5157731" cy="378319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888CAA-A651-4E8A-86E8-4B6F27F5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71" y="2656342"/>
            <a:ext cx="5243962" cy="3783192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9F2B042-B6B8-4293-BF78-09D58DBF2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5619" y="1806374"/>
            <a:ext cx="10515600" cy="4844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Correct the pulse function OR increase Tin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95748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7BB8F0-2C8F-435F-A1C7-2D44868BC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68" y="326624"/>
            <a:ext cx="10515600" cy="1325563"/>
          </a:xfrm>
        </p:spPr>
        <p:txBody>
          <a:bodyPr/>
          <a:lstStyle/>
          <a:p>
            <a:r>
              <a:rPr lang="zh-CN" altLang="en-US" dirty="0"/>
              <a:t>接下来</a:t>
            </a:r>
            <a:r>
              <a:rPr lang="en-US" altLang="zh-CN" dirty="0"/>
              <a:t>. . .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1F0E1E-D463-41E1-B3CA-D71D545FE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6604" y="2254359"/>
            <a:ext cx="10515600" cy="3463048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不会出现失真的 </a:t>
            </a:r>
            <a:r>
              <a:rPr lang="en-US" altLang="zh-CN" sz="4400" dirty="0"/>
              <a:t>Tin </a:t>
            </a:r>
            <a:r>
              <a:rPr lang="zh-CN" altLang="en-US" sz="4400" dirty="0"/>
              <a:t>范围</a:t>
            </a:r>
            <a:endParaRPr lang="en-US" altLang="zh-CN" sz="4400" dirty="0"/>
          </a:p>
          <a:p>
            <a:r>
              <a:rPr lang="zh-CN" altLang="en-US" sz="4400" dirty="0"/>
              <a:t>拓展模型到二维</a:t>
            </a:r>
            <a:endParaRPr lang="en-US" altLang="zh-CN" sz="4400" dirty="0"/>
          </a:p>
          <a:p>
            <a:r>
              <a:rPr lang="en-US" altLang="zh-CN" sz="4400" dirty="0"/>
              <a:t>-1 Harmonic </a:t>
            </a:r>
            <a:r>
              <a:rPr lang="zh-CN" altLang="en-US" sz="4400" dirty="0"/>
              <a:t>为什么如此大？</a:t>
            </a:r>
          </a:p>
        </p:txBody>
      </p:sp>
    </p:spTree>
    <p:extLst>
      <p:ext uri="{BB962C8B-B14F-4D97-AF65-F5344CB8AC3E}">
        <p14:creationId xmlns:p14="http://schemas.microsoft.com/office/powerpoint/2010/main" val="13337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14E1645-8E18-4CCE-BCB6-4CD94F85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589" y="3864089"/>
            <a:ext cx="2835204" cy="287736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Orignal</a:t>
            </a:r>
            <a:r>
              <a:rPr lang="en-US" altLang="zh-CN" dirty="0"/>
              <a:t> Model</a:t>
            </a:r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30F465D-0A99-490B-97F1-57FD5A223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000" dirty="0"/>
              <a:t>Bai, </a:t>
            </a:r>
            <a:r>
              <a:rPr lang="en-US" altLang="zh-CN" sz="2000" dirty="0" err="1"/>
              <a:t>Xudong</a:t>
            </a:r>
            <a:r>
              <a:rPr lang="en-US" altLang="zh-CN" sz="2000" dirty="0"/>
              <a:t> &amp; Sun, </a:t>
            </a:r>
            <a:r>
              <a:rPr lang="en-US" altLang="zh-CN" sz="2000" dirty="0" err="1"/>
              <a:t>Mengmeng</a:t>
            </a:r>
            <a:r>
              <a:rPr lang="en-US" altLang="zh-CN" sz="2000" dirty="0"/>
              <a:t> &amp; </a:t>
            </a:r>
            <a:r>
              <a:rPr lang="en-US" altLang="zh-CN" sz="2000" dirty="0" err="1"/>
              <a:t>Lv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Yanting</a:t>
            </a:r>
            <a:r>
              <a:rPr lang="en-US" altLang="zh-CN" sz="2000" dirty="0"/>
              <a:t> &amp; Cao, </a:t>
            </a:r>
            <a:r>
              <a:rPr lang="en-US" altLang="zh-CN" sz="2000" dirty="0" err="1"/>
              <a:t>Anjie</a:t>
            </a:r>
            <a:r>
              <a:rPr lang="en-US" altLang="zh-CN" sz="2000" dirty="0"/>
              <a:t> &amp; He, Chong &amp; Zhu, </a:t>
            </a:r>
            <a:r>
              <a:rPr lang="en-US" altLang="zh-CN" sz="2000" dirty="0" err="1"/>
              <a:t>Weiren</a:t>
            </a:r>
            <a:r>
              <a:rPr lang="en-US" altLang="zh-CN" sz="2000" dirty="0"/>
              <a:t>. (2019). 1-bit Reconfigurable Unit Cell for Direct-radiating Programable </a:t>
            </a:r>
            <a:r>
              <a:rPr lang="en-US" altLang="zh-CN" sz="2000" dirty="0" err="1"/>
              <a:t>Metasurfaces</a:t>
            </a:r>
            <a:r>
              <a:rPr lang="en-US" altLang="zh-CN" sz="2000" dirty="0"/>
              <a:t>. 2948-2950. 10.1109/PIERS-Fall48861.2019.9021407. 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91EB85-B539-445E-85A2-996BE943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78" y="3107135"/>
            <a:ext cx="6100566" cy="30402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B18E966-0213-4D50-B914-AFBB160DF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24728"/>
            <a:ext cx="2782949" cy="275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66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 Current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E28A154-F0D3-432D-B69A-0311192A2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1455" y="2248804"/>
            <a:ext cx="7977270" cy="46430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EA35457-0D40-4324-A54C-E3FA39348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224" y="1027906"/>
            <a:ext cx="7949127" cy="420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61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Detail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E413E2-2280-435E-A791-AC8213523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934" y="1607228"/>
            <a:ext cx="7623236" cy="488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80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Detail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B46842-D616-4768-89B7-6F3E31E2C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341" y="1372853"/>
            <a:ext cx="6659801" cy="52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975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3E612F-ADFB-4BED-A110-EC431E59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Structure Detail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D85A51-320C-4D34-A1D3-5CE88FAA0E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53" y="1690688"/>
            <a:ext cx="8712969" cy="467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240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B713C-A4A2-4165-8CF7-48028E3A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Monitor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E10BDFA-CD57-4B86-99EF-5CD41DDC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35" y="1761710"/>
            <a:ext cx="11112281" cy="4385718"/>
          </a:xfrm>
        </p:spPr>
      </p:pic>
    </p:spTree>
    <p:extLst>
      <p:ext uri="{BB962C8B-B14F-4D97-AF65-F5344CB8AC3E}">
        <p14:creationId xmlns:p14="http://schemas.microsoft.com/office/powerpoint/2010/main" val="326783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B713C-A4A2-4165-8CF7-48028E3A9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Current Monitor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45BAEF-8B13-4CD8-9112-5671E5F71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6182"/>
            <a:ext cx="10515600" cy="4150224"/>
          </a:xfrm>
        </p:spPr>
      </p:pic>
    </p:spTree>
    <p:extLst>
      <p:ext uri="{BB962C8B-B14F-4D97-AF65-F5344CB8AC3E}">
        <p14:creationId xmlns:p14="http://schemas.microsoft.com/office/powerpoint/2010/main" val="939329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210</Words>
  <Application>Microsoft Office PowerPoint</Application>
  <PresentationFormat>宽屏</PresentationFormat>
  <Paragraphs>31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Times-Roman</vt:lpstr>
      <vt:lpstr>等线</vt:lpstr>
      <vt:lpstr>等线 Light</vt:lpstr>
      <vt:lpstr>Arial</vt:lpstr>
      <vt:lpstr>Office 主题​​</vt:lpstr>
      <vt:lpstr>Cell Modeling and Simulation</vt:lpstr>
      <vt:lpstr>For CST</vt:lpstr>
      <vt:lpstr>Orignal Model</vt:lpstr>
      <vt:lpstr>Layer Current</vt:lpstr>
      <vt:lpstr>Structure Detail</vt:lpstr>
      <vt:lpstr>Structure Detail</vt:lpstr>
      <vt:lpstr>Structure Detail</vt:lpstr>
      <vt:lpstr>Current Monitor</vt:lpstr>
      <vt:lpstr>Current Monitor</vt:lpstr>
      <vt:lpstr>Current Monitor</vt:lpstr>
      <vt:lpstr>Current Monitor</vt:lpstr>
      <vt:lpstr>S parameter and Phase Shift</vt:lpstr>
      <vt:lpstr>S parameter and Phase Shift</vt:lpstr>
      <vt:lpstr>Time Modulated Metasurface</vt:lpstr>
      <vt:lpstr>Time Modulation For Phased Array</vt:lpstr>
      <vt:lpstr>Time Modulation For Phased Array</vt:lpstr>
      <vt:lpstr>Time Modulation For Phased Array </vt:lpstr>
      <vt:lpstr>So . . .  Metasurface ?</vt:lpstr>
      <vt:lpstr>Error ---&gt; Delta (1个 Tin 所带来的时间差)</vt:lpstr>
      <vt:lpstr>Simulation &amp; Solution</vt:lpstr>
      <vt:lpstr>接下来. . 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Modulation Metasurface</dc:title>
  <dc:creator>li chengfan</dc:creator>
  <cp:lastModifiedBy>li chengfan</cp:lastModifiedBy>
  <cp:revision>11</cp:revision>
  <dcterms:created xsi:type="dcterms:W3CDTF">2021-04-26T17:32:37Z</dcterms:created>
  <dcterms:modified xsi:type="dcterms:W3CDTF">2021-04-27T06:32:37Z</dcterms:modified>
</cp:coreProperties>
</file>